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6858000" cy="9144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2304" y="-1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D1029-22C2-4669-8820-96C11203EC8B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F7A09-2644-43D9-ABF8-74CBB8D52A3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9859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8B43E-3C0A-437C-8A02-29040841AFD3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788E0-1FE8-4FC1-821C-066F71CBFC4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6401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64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4108-7F63-4810-9F71-6478FC222E47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F73F-0B31-4F5F-8E24-114F314E7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73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4108-7F63-4810-9F71-6478FC222E47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F73F-0B31-4F5F-8E24-114F314E7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82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4108-7F63-4810-9F71-6478FC222E47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F73F-0B31-4F5F-8E24-114F314E7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99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4108-7F63-4810-9F71-6478FC222E47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F73F-0B31-4F5F-8E24-114F314E7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53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4108-7F63-4810-9F71-6478FC222E47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F73F-0B31-4F5F-8E24-114F314E7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91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4108-7F63-4810-9F71-6478FC222E47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F73F-0B31-4F5F-8E24-114F314E7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22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4108-7F63-4810-9F71-6478FC222E47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F73F-0B31-4F5F-8E24-114F314E7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4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4108-7F63-4810-9F71-6478FC222E47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F73F-0B31-4F5F-8E24-114F314E7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63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4108-7F63-4810-9F71-6478FC222E47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F73F-0B31-4F5F-8E24-114F314E7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739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4108-7F63-4810-9F71-6478FC222E47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F73F-0B31-4F5F-8E24-114F314E7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07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4108-7F63-4810-9F71-6478FC222E47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F73F-0B31-4F5F-8E24-114F314E7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22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E4108-7F63-4810-9F71-6478FC222E47}" type="datetimeFigureOut">
              <a:rPr lang="it-IT" smtClean="0"/>
              <a:t>09/10/19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FF73F-0B31-4F5F-8E24-114F314E770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60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</a:blip>
          <a:srcRect/>
          <a:stretch>
            <a:fillRect b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237" y="7020272"/>
            <a:ext cx="66371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alibri" panose="020F0502020204030204" pitchFamily="34" charset="0"/>
              </a:rPr>
              <a:t>Le 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lezioni</a:t>
            </a:r>
            <a:r>
              <a:rPr lang="it-IT" sz="2400" dirty="0" smtClean="0">
                <a:latin typeface="Calibri" panose="020F0502020204030204" pitchFamily="34" charset="0"/>
              </a:rPr>
              <a:t> si terranno al </a:t>
            </a:r>
            <a:r>
              <a:rPr lang="it-IT" sz="2400" b="1" dirty="0" smtClean="0">
                <a:latin typeface="Calibri" panose="020F0502020204030204" pitchFamily="34" charset="0"/>
              </a:rPr>
              <a:t>Dipartimento di Geoscienze </a:t>
            </a:r>
            <a:r>
              <a:rPr lang="it-IT" sz="2400" dirty="0" smtClean="0">
                <a:latin typeface="Calibri" panose="020F0502020204030204" pitchFamily="34" charset="0"/>
              </a:rPr>
              <a:t>(Via G. </a:t>
            </a:r>
            <a:r>
              <a:rPr lang="it-IT" sz="2400" dirty="0" err="1" smtClean="0">
                <a:latin typeface="Calibri" panose="020F0502020204030204" pitchFamily="34" charset="0"/>
              </a:rPr>
              <a:t>Gradenigo</a:t>
            </a:r>
            <a:r>
              <a:rPr lang="it-IT" sz="2400" dirty="0" smtClean="0">
                <a:latin typeface="Calibri" panose="020F0502020204030204" pitchFamily="34" charset="0"/>
              </a:rPr>
              <a:t> 6), </a:t>
            </a:r>
            <a:r>
              <a:rPr lang="it-IT" sz="2400" b="1" dirty="0" smtClean="0">
                <a:latin typeface="Calibri" panose="020F0502020204030204" pitchFamily="34" charset="0"/>
              </a:rPr>
              <a:t>Aula 2L</a:t>
            </a:r>
          </a:p>
          <a:p>
            <a:pPr>
              <a:spcBef>
                <a:spcPts val="1200"/>
              </a:spcBef>
            </a:pPr>
            <a:r>
              <a:rPr lang="it-IT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Orarai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Calibri" panose="020F0502020204030204" pitchFamily="34" charset="0"/>
              </a:rPr>
              <a:t>Martedì 14.30 – 17.15</a:t>
            </a:r>
          </a:p>
          <a:p>
            <a:pPr marL="285750" indent="-285750">
              <a:buFontTx/>
              <a:buChar char="-"/>
            </a:pPr>
            <a:r>
              <a:rPr lang="it-IT" sz="2400" dirty="0" err="1" smtClean="0">
                <a:latin typeface="Calibri" panose="020F0502020204030204" pitchFamily="34" charset="0"/>
              </a:rPr>
              <a:t>Venerdi</a:t>
            </a:r>
            <a:r>
              <a:rPr lang="it-IT" sz="2400" dirty="0" smtClean="0">
                <a:latin typeface="Calibri" panose="020F0502020204030204" pitchFamily="34" charset="0"/>
              </a:rPr>
              <a:t> 10.30-13.15</a:t>
            </a:r>
            <a:endParaRPr lang="it-IT" sz="2400" dirty="0">
              <a:latin typeface="Calibri" panose="020F050202020403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8376" y="2123728"/>
            <a:ext cx="62373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Il corso di Archeometria e Georisorse per</a:t>
            </a:r>
          </a:p>
          <a:p>
            <a:pPr algn="ctr"/>
            <a:r>
              <a:rPr lang="it-IT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i Beni Culturali inizierà il 15 Ottobre</a:t>
            </a:r>
            <a:endParaRPr lang="it-IT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021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43</Words>
  <Application>Microsoft Macintosh PowerPoint</Application>
  <PresentationFormat>Presentazione su schermo (4:3)</PresentationFormat>
  <Paragraphs>6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di PowerPoint</vt:lpstr>
    </vt:vector>
  </TitlesOfParts>
  <Company>Enface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Ivana Angelini</dc:creator>
  <cp:lastModifiedBy>Michela Milanato</cp:lastModifiedBy>
  <cp:revision>4</cp:revision>
  <cp:lastPrinted>2019-10-09T06:34:28Z</cp:lastPrinted>
  <dcterms:created xsi:type="dcterms:W3CDTF">2019-10-08T15:11:02Z</dcterms:created>
  <dcterms:modified xsi:type="dcterms:W3CDTF">2019-10-09T06:35:48Z</dcterms:modified>
</cp:coreProperties>
</file>